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09"/>
    <a:srgbClr val="44CB09"/>
    <a:srgbClr val="002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9"/>
    <p:restoredTop sz="94636"/>
  </p:normalViewPr>
  <p:slideViewPr>
    <p:cSldViewPr snapToGrid="0" snapToObjects="1">
      <p:cViewPr varScale="1">
        <p:scale>
          <a:sx n="138" d="100"/>
          <a:sy n="138" d="100"/>
        </p:scale>
        <p:origin x="184" y="10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7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5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1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02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5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8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7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BA67-59AF-1249-A25E-FC2721AE7C1D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361EC-4126-F04D-8116-C9886ADB5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hyperlink" Target="mailto:umay@umich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3483024" y="3626070"/>
            <a:ext cx="5172245" cy="0"/>
          </a:xfrm>
          <a:prstGeom prst="line">
            <a:avLst/>
          </a:prstGeom>
          <a:ln w="57150">
            <a:solidFill>
              <a:srgbClr val="FFCB0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-1"/>
            <a:ext cx="12192000" cy="2963917"/>
          </a:xfrm>
          <a:prstGeom prst="rect">
            <a:avLst/>
          </a:prstGeom>
          <a:solidFill>
            <a:srgbClr val="0027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435" y="740980"/>
            <a:ext cx="10515600" cy="4792717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Make          a Better School</a:t>
            </a:r>
            <a:br>
              <a:rPr lang="en-US" sz="6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27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7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6700" b="1" i="1" dirty="0" smtClean="0">
                <a:solidFill>
                  <a:schemeClr val="bg1"/>
                </a:solidFill>
                <a:latin typeface="PT Serif" charset="0"/>
                <a:ea typeface="PT Serif" charset="0"/>
                <a:cs typeface="PT Serif" charset="0"/>
              </a:rPr>
              <a:t>Your Voice Matters</a:t>
            </a:r>
            <a:r>
              <a:rPr lang="en-US" sz="6700" b="1" i="1" dirty="0" smtClean="0">
                <a:latin typeface="PT Serif" charset="0"/>
                <a:ea typeface="PT Serif" charset="0"/>
                <a:cs typeface="PT Serif" charset="0"/>
              </a:rPr>
              <a:t/>
            </a:r>
            <a:br>
              <a:rPr lang="en-US" sz="6700" b="1" i="1" dirty="0" smtClean="0">
                <a:latin typeface="PT Serif" charset="0"/>
                <a:ea typeface="PT Serif" charset="0"/>
                <a:cs typeface="PT Serif" charset="0"/>
              </a:rPr>
            </a:br>
            <a:r>
              <a:rPr lang="en-US" sz="31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100" dirty="0">
                <a:latin typeface="Arial" charset="0"/>
                <a:ea typeface="Arial" charset="0"/>
                <a:cs typeface="Arial" charset="0"/>
              </a:rPr>
            </a:br>
            <a:r>
              <a:rPr lang="en-US" b="1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Complete your UMAY</a:t>
            </a:r>
            <a:r>
              <a:rPr lang="en-US" sz="3600" b="1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600" b="1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9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9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• </a:t>
            </a:r>
            <a:r>
              <a:rPr lang="en-US" sz="3600" b="1" i="1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U-M’s Official Undergraduate Survey •</a:t>
            </a:r>
            <a:r>
              <a:rPr lang="en-US" sz="3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Survey open </a:t>
            </a:r>
            <a:r>
              <a:rPr lang="en-US" sz="360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March </a:t>
            </a:r>
            <a:r>
              <a:rPr lang="mr-IN" sz="360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360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 June</a:t>
            </a:r>
            <a:r>
              <a:rPr lang="en-US" sz="3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3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Participants entered in Prize Drawings</a:t>
            </a:r>
            <a:br>
              <a:rPr lang="en-US" sz="36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3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300" dirty="0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4900" b="1" dirty="0" err="1" smtClean="0">
                <a:solidFill>
                  <a:srgbClr val="00274C"/>
                </a:solidFill>
                <a:latin typeface="Arial" charset="0"/>
                <a:ea typeface="Arial" charset="0"/>
                <a:cs typeface="Arial" charset="0"/>
              </a:rPr>
              <a:t>umay.umich.edu</a:t>
            </a:r>
            <a:endParaRPr lang="en-US" sz="4900" b="1" dirty="0">
              <a:solidFill>
                <a:srgbClr val="00274C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35"/>
          <a:stretch/>
        </p:blipFill>
        <p:spPr>
          <a:xfrm>
            <a:off x="3304899" y="321595"/>
            <a:ext cx="2300084" cy="111167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680714" y="1715462"/>
            <a:ext cx="8305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6052941"/>
            <a:ext cx="1051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285413" algn="r"/>
              </a:tabLst>
            </a:pP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Office of the Provost</a:t>
            </a:r>
            <a:br>
              <a:rPr lang="en-US" sz="1400" b="1" dirty="0">
                <a:latin typeface="Arial" charset="0"/>
                <a:ea typeface="Arial" charset="0"/>
                <a:cs typeface="Arial" charset="0"/>
              </a:rPr>
            </a:br>
            <a:r>
              <a:rPr lang="en-US" sz="1400" b="1" smtClean="0">
                <a:latin typeface="Arial" charset="0"/>
                <a:ea typeface="Arial" charset="0"/>
                <a:cs typeface="Arial" charset="0"/>
                <a:hlinkClick r:id="rId3"/>
              </a:rPr>
              <a:t>umaysurvey@umich.edu</a:t>
            </a:r>
            <a:r>
              <a:rPr lang="en-US" sz="1400" b="1" dirty="0">
                <a:latin typeface="Arial" charset="0"/>
                <a:ea typeface="Arial" charset="0"/>
                <a:cs typeface="Arial" charset="0"/>
              </a:rPr>
              <a:t>	HUM00027019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78629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PT Serif</vt:lpstr>
      <vt:lpstr>Office Theme</vt:lpstr>
      <vt:lpstr>Make          a Better School  Your Voice Matters  Complete your UMAY  • U-M’s Official Undergraduate Survey •  Survey open March – June Participants entered in Prize Drawings  umay.umich.edu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 Listens Have your say  Complete you UMAY umay.umich.edu U-M’s Official Undergraduate Survey Survey open March –June Participants entered in Prize Drawings  Office of the Provost umay@umich.edu HUM00027019</dc:title>
  <dc:creator>Lee Katterman</dc:creator>
  <cp:lastModifiedBy>Lee Katterman</cp:lastModifiedBy>
  <cp:revision>10</cp:revision>
  <dcterms:created xsi:type="dcterms:W3CDTF">2017-02-15T14:42:28Z</dcterms:created>
  <dcterms:modified xsi:type="dcterms:W3CDTF">2017-02-23T17:56:39Z</dcterms:modified>
</cp:coreProperties>
</file>